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1" d="100"/>
          <a:sy n="51" d="100"/>
        </p:scale>
        <p:origin x="77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387132" y="145450"/>
            <a:ext cx="7513736" cy="9996101"/>
          </a:xfrm>
          <a:custGeom>
            <a:avLst/>
            <a:gdLst/>
            <a:ahLst/>
            <a:cxnLst/>
            <a:rect l="l" t="t" r="r" b="b"/>
            <a:pathLst>
              <a:path w="7513736" h="9996101">
                <a:moveTo>
                  <a:pt x="0" y="0"/>
                </a:moveTo>
                <a:lnTo>
                  <a:pt x="7513736" y="0"/>
                </a:lnTo>
                <a:lnTo>
                  <a:pt x="7513736" y="9996100"/>
                </a:lnTo>
                <a:lnTo>
                  <a:pt x="0" y="99961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078790" y="268777"/>
            <a:ext cx="10130420" cy="9749447"/>
          </a:xfrm>
          <a:custGeom>
            <a:avLst/>
            <a:gdLst/>
            <a:ahLst/>
            <a:cxnLst/>
            <a:rect l="l" t="t" r="r" b="b"/>
            <a:pathLst>
              <a:path w="10130420" h="9749447">
                <a:moveTo>
                  <a:pt x="0" y="0"/>
                </a:moveTo>
                <a:lnTo>
                  <a:pt x="10130420" y="0"/>
                </a:lnTo>
                <a:lnTo>
                  <a:pt x="10130420" y="9749446"/>
                </a:lnTo>
                <a:lnTo>
                  <a:pt x="0" y="97494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367558" y="108245"/>
            <a:ext cx="7552883" cy="10070511"/>
          </a:xfrm>
          <a:custGeom>
            <a:avLst/>
            <a:gdLst/>
            <a:ahLst/>
            <a:cxnLst/>
            <a:rect l="l" t="t" r="r" b="b"/>
            <a:pathLst>
              <a:path w="7552883" h="10070511">
                <a:moveTo>
                  <a:pt x="0" y="0"/>
                </a:moveTo>
                <a:lnTo>
                  <a:pt x="7552884" y="0"/>
                </a:lnTo>
                <a:lnTo>
                  <a:pt x="7552884" y="10070510"/>
                </a:lnTo>
                <a:lnTo>
                  <a:pt x="0" y="1007051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073366" y="72866"/>
            <a:ext cx="10141267" cy="10141267"/>
          </a:xfrm>
          <a:custGeom>
            <a:avLst/>
            <a:gdLst/>
            <a:ahLst/>
            <a:cxnLst/>
            <a:rect l="l" t="t" r="r" b="b"/>
            <a:pathLst>
              <a:path w="10141267" h="10141267">
                <a:moveTo>
                  <a:pt x="0" y="0"/>
                </a:moveTo>
                <a:lnTo>
                  <a:pt x="10141268" y="0"/>
                </a:lnTo>
                <a:lnTo>
                  <a:pt x="10141268" y="10141268"/>
                </a:lnTo>
                <a:lnTo>
                  <a:pt x="0" y="1014126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774611" y="153968"/>
            <a:ext cx="6738779" cy="9979063"/>
          </a:xfrm>
          <a:custGeom>
            <a:avLst/>
            <a:gdLst/>
            <a:ahLst/>
            <a:cxnLst/>
            <a:rect l="l" t="t" r="r" b="b"/>
            <a:pathLst>
              <a:path w="6738779" h="9979063">
                <a:moveTo>
                  <a:pt x="0" y="0"/>
                </a:moveTo>
                <a:lnTo>
                  <a:pt x="6738778" y="0"/>
                </a:lnTo>
                <a:lnTo>
                  <a:pt x="6738778" y="9979064"/>
                </a:lnTo>
                <a:lnTo>
                  <a:pt x="0" y="99790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449411" y="119750"/>
            <a:ext cx="13389178" cy="10047500"/>
          </a:xfrm>
          <a:custGeom>
            <a:avLst/>
            <a:gdLst/>
            <a:ahLst/>
            <a:cxnLst/>
            <a:rect l="l" t="t" r="r" b="b"/>
            <a:pathLst>
              <a:path w="13389178" h="10047500">
                <a:moveTo>
                  <a:pt x="0" y="0"/>
                </a:moveTo>
                <a:lnTo>
                  <a:pt x="13389178" y="0"/>
                </a:lnTo>
                <a:lnTo>
                  <a:pt x="13389178" y="10047500"/>
                </a:lnTo>
                <a:lnTo>
                  <a:pt x="0" y="100475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955703" y="84567"/>
            <a:ext cx="12376595" cy="10117866"/>
          </a:xfrm>
          <a:custGeom>
            <a:avLst/>
            <a:gdLst/>
            <a:ahLst/>
            <a:cxnLst/>
            <a:rect l="l" t="t" r="r" b="b"/>
            <a:pathLst>
              <a:path w="12376595" h="10117866">
                <a:moveTo>
                  <a:pt x="0" y="0"/>
                </a:moveTo>
                <a:lnTo>
                  <a:pt x="12376594" y="0"/>
                </a:lnTo>
                <a:lnTo>
                  <a:pt x="12376594" y="10117866"/>
                </a:lnTo>
                <a:lnTo>
                  <a:pt x="0" y="101178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523906" y="178430"/>
            <a:ext cx="13240188" cy="9930141"/>
          </a:xfrm>
          <a:custGeom>
            <a:avLst/>
            <a:gdLst/>
            <a:ahLst/>
            <a:cxnLst/>
            <a:rect l="l" t="t" r="r" b="b"/>
            <a:pathLst>
              <a:path w="13240188" h="9930141">
                <a:moveTo>
                  <a:pt x="0" y="0"/>
                </a:moveTo>
                <a:lnTo>
                  <a:pt x="13240188" y="0"/>
                </a:lnTo>
                <a:lnTo>
                  <a:pt x="13240188" y="9930140"/>
                </a:lnTo>
                <a:lnTo>
                  <a:pt x="0" y="99301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78413" y="165359"/>
            <a:ext cx="14931175" cy="9956282"/>
          </a:xfrm>
          <a:custGeom>
            <a:avLst/>
            <a:gdLst/>
            <a:ahLst/>
            <a:cxnLst/>
            <a:rect l="l" t="t" r="r" b="b"/>
            <a:pathLst>
              <a:path w="14931175" h="9956282">
                <a:moveTo>
                  <a:pt x="0" y="0"/>
                </a:moveTo>
                <a:lnTo>
                  <a:pt x="14931174" y="0"/>
                </a:lnTo>
                <a:lnTo>
                  <a:pt x="14931174" y="9956282"/>
                </a:lnTo>
                <a:lnTo>
                  <a:pt x="0" y="995628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409072" y="163596"/>
            <a:ext cx="7469855" cy="9959807"/>
          </a:xfrm>
          <a:custGeom>
            <a:avLst/>
            <a:gdLst/>
            <a:ahLst/>
            <a:cxnLst/>
            <a:rect l="l" t="t" r="r" b="b"/>
            <a:pathLst>
              <a:path w="7469855" h="9959807">
                <a:moveTo>
                  <a:pt x="0" y="0"/>
                </a:moveTo>
                <a:lnTo>
                  <a:pt x="7469856" y="0"/>
                </a:lnTo>
                <a:lnTo>
                  <a:pt x="7469856" y="9959808"/>
                </a:lnTo>
                <a:lnTo>
                  <a:pt x="0" y="995980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396924" y="63514"/>
            <a:ext cx="13494152" cy="10159972"/>
          </a:xfrm>
          <a:custGeom>
            <a:avLst/>
            <a:gdLst/>
            <a:ahLst/>
            <a:cxnLst/>
            <a:rect l="l" t="t" r="r" b="b"/>
            <a:pathLst>
              <a:path w="13494152" h="10159972">
                <a:moveTo>
                  <a:pt x="0" y="0"/>
                </a:moveTo>
                <a:lnTo>
                  <a:pt x="13494152" y="0"/>
                </a:lnTo>
                <a:lnTo>
                  <a:pt x="13494152" y="10159972"/>
                </a:lnTo>
                <a:lnTo>
                  <a:pt x="0" y="1015997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386494" y="127919"/>
            <a:ext cx="7515013" cy="10031163"/>
          </a:xfrm>
          <a:custGeom>
            <a:avLst/>
            <a:gdLst/>
            <a:ahLst/>
            <a:cxnLst/>
            <a:rect l="l" t="t" r="r" b="b"/>
            <a:pathLst>
              <a:path w="7515013" h="10031163">
                <a:moveTo>
                  <a:pt x="0" y="0"/>
                </a:moveTo>
                <a:lnTo>
                  <a:pt x="7515012" y="0"/>
                </a:lnTo>
                <a:lnTo>
                  <a:pt x="7515012" y="10031162"/>
                </a:lnTo>
                <a:lnTo>
                  <a:pt x="0" y="100311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34279" y="1134126"/>
            <a:ext cx="17819442" cy="8018749"/>
          </a:xfrm>
          <a:custGeom>
            <a:avLst/>
            <a:gdLst/>
            <a:ahLst/>
            <a:cxnLst/>
            <a:rect l="l" t="t" r="r" b="b"/>
            <a:pathLst>
              <a:path w="17819442" h="8018749">
                <a:moveTo>
                  <a:pt x="0" y="0"/>
                </a:moveTo>
                <a:lnTo>
                  <a:pt x="17819442" y="0"/>
                </a:lnTo>
                <a:lnTo>
                  <a:pt x="17819442" y="8018748"/>
                </a:lnTo>
                <a:lnTo>
                  <a:pt x="0" y="80187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528439" y="181829"/>
            <a:ext cx="13231123" cy="9923342"/>
          </a:xfrm>
          <a:custGeom>
            <a:avLst/>
            <a:gdLst/>
            <a:ahLst/>
            <a:cxnLst/>
            <a:rect l="l" t="t" r="r" b="b"/>
            <a:pathLst>
              <a:path w="13231123" h="9923342">
                <a:moveTo>
                  <a:pt x="0" y="0"/>
                </a:moveTo>
                <a:lnTo>
                  <a:pt x="13231122" y="0"/>
                </a:lnTo>
                <a:lnTo>
                  <a:pt x="13231122" y="9923342"/>
                </a:lnTo>
                <a:lnTo>
                  <a:pt x="0" y="99233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398106" y="148975"/>
            <a:ext cx="7491787" cy="9989050"/>
          </a:xfrm>
          <a:custGeom>
            <a:avLst/>
            <a:gdLst/>
            <a:ahLst/>
            <a:cxnLst/>
            <a:rect l="l" t="t" r="r" b="b"/>
            <a:pathLst>
              <a:path w="7491787" h="9989050">
                <a:moveTo>
                  <a:pt x="0" y="0"/>
                </a:moveTo>
                <a:lnTo>
                  <a:pt x="7491788" y="0"/>
                </a:lnTo>
                <a:lnTo>
                  <a:pt x="7491788" y="9989050"/>
                </a:lnTo>
                <a:lnTo>
                  <a:pt x="0" y="99890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356592" y="93623"/>
            <a:ext cx="7574815" cy="10099753"/>
          </a:xfrm>
          <a:custGeom>
            <a:avLst/>
            <a:gdLst/>
            <a:ahLst/>
            <a:cxnLst/>
            <a:rect l="l" t="t" r="r" b="b"/>
            <a:pathLst>
              <a:path w="7574815" h="10099753">
                <a:moveTo>
                  <a:pt x="0" y="0"/>
                </a:moveTo>
                <a:lnTo>
                  <a:pt x="7574816" y="0"/>
                </a:lnTo>
                <a:lnTo>
                  <a:pt x="7574816" y="10099754"/>
                </a:lnTo>
                <a:lnTo>
                  <a:pt x="0" y="100997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371980" y="114140"/>
            <a:ext cx="7544040" cy="10058719"/>
          </a:xfrm>
          <a:custGeom>
            <a:avLst/>
            <a:gdLst/>
            <a:ahLst/>
            <a:cxnLst/>
            <a:rect l="l" t="t" r="r" b="b"/>
            <a:pathLst>
              <a:path w="7544040" h="10058719">
                <a:moveTo>
                  <a:pt x="0" y="0"/>
                </a:moveTo>
                <a:lnTo>
                  <a:pt x="7544040" y="0"/>
                </a:lnTo>
                <a:lnTo>
                  <a:pt x="7544040" y="10058720"/>
                </a:lnTo>
                <a:lnTo>
                  <a:pt x="0" y="1005872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07464" y="338142"/>
            <a:ext cx="17073072" cy="9610717"/>
          </a:xfrm>
          <a:custGeom>
            <a:avLst/>
            <a:gdLst/>
            <a:ahLst/>
            <a:cxnLst/>
            <a:rect l="l" t="t" r="r" b="b"/>
            <a:pathLst>
              <a:path w="17073072" h="9610717">
                <a:moveTo>
                  <a:pt x="0" y="0"/>
                </a:moveTo>
                <a:lnTo>
                  <a:pt x="17073072" y="0"/>
                </a:lnTo>
                <a:lnTo>
                  <a:pt x="17073072" y="9610716"/>
                </a:lnTo>
                <a:lnTo>
                  <a:pt x="0" y="961071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97436" y="176021"/>
            <a:ext cx="14893128" cy="9934957"/>
          </a:xfrm>
          <a:custGeom>
            <a:avLst/>
            <a:gdLst/>
            <a:ahLst/>
            <a:cxnLst/>
            <a:rect l="l" t="t" r="r" b="b"/>
            <a:pathLst>
              <a:path w="14893128" h="9934957">
                <a:moveTo>
                  <a:pt x="0" y="0"/>
                </a:moveTo>
                <a:lnTo>
                  <a:pt x="14893128" y="0"/>
                </a:lnTo>
                <a:lnTo>
                  <a:pt x="14893128" y="9934958"/>
                </a:lnTo>
                <a:lnTo>
                  <a:pt x="0" y="993495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98241" y="220366"/>
            <a:ext cx="17491518" cy="9846267"/>
          </a:xfrm>
          <a:custGeom>
            <a:avLst/>
            <a:gdLst/>
            <a:ahLst/>
            <a:cxnLst/>
            <a:rect l="l" t="t" r="r" b="b"/>
            <a:pathLst>
              <a:path w="17491518" h="9846267">
                <a:moveTo>
                  <a:pt x="0" y="0"/>
                </a:moveTo>
                <a:lnTo>
                  <a:pt x="17491518" y="0"/>
                </a:lnTo>
                <a:lnTo>
                  <a:pt x="17491518" y="9846268"/>
                </a:lnTo>
                <a:lnTo>
                  <a:pt x="0" y="984626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63212" y="200648"/>
            <a:ext cx="17561575" cy="9885703"/>
          </a:xfrm>
          <a:custGeom>
            <a:avLst/>
            <a:gdLst/>
            <a:ahLst/>
            <a:cxnLst/>
            <a:rect l="l" t="t" r="r" b="b"/>
            <a:pathLst>
              <a:path w="17561575" h="9885703">
                <a:moveTo>
                  <a:pt x="0" y="0"/>
                </a:moveTo>
                <a:lnTo>
                  <a:pt x="17561576" y="0"/>
                </a:lnTo>
                <a:lnTo>
                  <a:pt x="17561576" y="9885704"/>
                </a:lnTo>
                <a:lnTo>
                  <a:pt x="0" y="988570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379571" y="70178"/>
            <a:ext cx="13528859" cy="10146644"/>
          </a:xfrm>
          <a:custGeom>
            <a:avLst/>
            <a:gdLst/>
            <a:ahLst/>
            <a:cxnLst/>
            <a:rect l="l" t="t" r="r" b="b"/>
            <a:pathLst>
              <a:path w="13528859" h="10146644">
                <a:moveTo>
                  <a:pt x="0" y="0"/>
                </a:moveTo>
                <a:lnTo>
                  <a:pt x="13528858" y="0"/>
                </a:lnTo>
                <a:lnTo>
                  <a:pt x="13528858" y="10146644"/>
                </a:lnTo>
                <a:lnTo>
                  <a:pt x="0" y="101466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539449" y="151560"/>
            <a:ext cx="13209101" cy="9983879"/>
          </a:xfrm>
          <a:custGeom>
            <a:avLst/>
            <a:gdLst/>
            <a:ahLst/>
            <a:cxnLst/>
            <a:rect l="l" t="t" r="r" b="b"/>
            <a:pathLst>
              <a:path w="13209101" h="9983879">
                <a:moveTo>
                  <a:pt x="0" y="0"/>
                </a:moveTo>
                <a:lnTo>
                  <a:pt x="13209102" y="0"/>
                </a:lnTo>
                <a:lnTo>
                  <a:pt x="13209102" y="9983880"/>
                </a:lnTo>
                <a:lnTo>
                  <a:pt x="0" y="99838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89553" y="271767"/>
            <a:ext cx="17308895" cy="9743465"/>
          </a:xfrm>
          <a:custGeom>
            <a:avLst/>
            <a:gdLst/>
            <a:ahLst/>
            <a:cxnLst/>
            <a:rect l="l" t="t" r="r" b="b"/>
            <a:pathLst>
              <a:path w="17308895" h="9743465">
                <a:moveTo>
                  <a:pt x="0" y="0"/>
                </a:moveTo>
                <a:lnTo>
                  <a:pt x="17308894" y="0"/>
                </a:lnTo>
                <a:lnTo>
                  <a:pt x="17308894" y="9743466"/>
                </a:lnTo>
                <a:lnTo>
                  <a:pt x="0" y="97434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834593" y="270562"/>
            <a:ext cx="14618815" cy="9745877"/>
          </a:xfrm>
          <a:custGeom>
            <a:avLst/>
            <a:gdLst/>
            <a:ahLst/>
            <a:cxnLst/>
            <a:rect l="l" t="t" r="r" b="b"/>
            <a:pathLst>
              <a:path w="14618815" h="9745877">
                <a:moveTo>
                  <a:pt x="0" y="0"/>
                </a:moveTo>
                <a:lnTo>
                  <a:pt x="14618814" y="0"/>
                </a:lnTo>
                <a:lnTo>
                  <a:pt x="14618814" y="9745876"/>
                </a:lnTo>
                <a:lnTo>
                  <a:pt x="0" y="974587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79973" y="269985"/>
            <a:ext cx="17328054" cy="9747031"/>
          </a:xfrm>
          <a:custGeom>
            <a:avLst/>
            <a:gdLst/>
            <a:ahLst/>
            <a:cxnLst/>
            <a:rect l="l" t="t" r="r" b="b"/>
            <a:pathLst>
              <a:path w="17328054" h="9747031">
                <a:moveTo>
                  <a:pt x="0" y="0"/>
                </a:moveTo>
                <a:lnTo>
                  <a:pt x="17328054" y="0"/>
                </a:lnTo>
                <a:lnTo>
                  <a:pt x="17328054" y="9747030"/>
                </a:lnTo>
                <a:lnTo>
                  <a:pt x="0" y="974703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013625" y="149360"/>
            <a:ext cx="6260751" cy="9988281"/>
          </a:xfrm>
          <a:custGeom>
            <a:avLst/>
            <a:gdLst/>
            <a:ahLst/>
            <a:cxnLst/>
            <a:rect l="l" t="t" r="r" b="b"/>
            <a:pathLst>
              <a:path w="6260751" h="9988281">
                <a:moveTo>
                  <a:pt x="0" y="0"/>
                </a:moveTo>
                <a:lnTo>
                  <a:pt x="6260750" y="0"/>
                </a:lnTo>
                <a:lnTo>
                  <a:pt x="6260750" y="9988280"/>
                </a:lnTo>
                <a:lnTo>
                  <a:pt x="0" y="99882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084429" y="70610"/>
            <a:ext cx="8119141" cy="10145780"/>
          </a:xfrm>
          <a:custGeom>
            <a:avLst/>
            <a:gdLst/>
            <a:ahLst/>
            <a:cxnLst/>
            <a:rect l="l" t="t" r="r" b="b"/>
            <a:pathLst>
              <a:path w="8119141" h="10145780">
                <a:moveTo>
                  <a:pt x="0" y="0"/>
                </a:moveTo>
                <a:lnTo>
                  <a:pt x="8119142" y="0"/>
                </a:lnTo>
                <a:lnTo>
                  <a:pt x="8119142" y="10145780"/>
                </a:lnTo>
                <a:lnTo>
                  <a:pt x="0" y="101457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04337" y="287289"/>
            <a:ext cx="17279326" cy="9712421"/>
          </a:xfrm>
          <a:custGeom>
            <a:avLst/>
            <a:gdLst/>
            <a:ahLst/>
            <a:cxnLst/>
            <a:rect l="l" t="t" r="r" b="b"/>
            <a:pathLst>
              <a:path w="17279326" h="9712421">
                <a:moveTo>
                  <a:pt x="0" y="0"/>
                </a:moveTo>
                <a:lnTo>
                  <a:pt x="17279326" y="0"/>
                </a:lnTo>
                <a:lnTo>
                  <a:pt x="17279326" y="9712422"/>
                </a:lnTo>
                <a:lnTo>
                  <a:pt x="0" y="97124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003596" y="183894"/>
            <a:ext cx="14280809" cy="9919212"/>
          </a:xfrm>
          <a:custGeom>
            <a:avLst/>
            <a:gdLst/>
            <a:ahLst/>
            <a:cxnLst/>
            <a:rect l="l" t="t" r="r" b="b"/>
            <a:pathLst>
              <a:path w="14280809" h="9919212">
                <a:moveTo>
                  <a:pt x="0" y="0"/>
                </a:moveTo>
                <a:lnTo>
                  <a:pt x="14280808" y="0"/>
                </a:lnTo>
                <a:lnTo>
                  <a:pt x="14280808" y="9919212"/>
                </a:lnTo>
                <a:lnTo>
                  <a:pt x="0" y="991921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Custom</PresentationFormat>
  <Paragraphs>0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3" baseType="lpstr">
      <vt:lpstr>Calibri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John Zamora</dc:creator>
  <cp:lastModifiedBy>John Zamora</cp:lastModifiedBy>
  <cp:revision>1</cp:revision>
  <dcterms:created xsi:type="dcterms:W3CDTF">2006-08-16T00:00:00Z</dcterms:created>
  <dcterms:modified xsi:type="dcterms:W3CDTF">2025-03-06T17:41:31Z</dcterms:modified>
  <dc:identifier>DAGg-WfQk2E</dc:identifier>
</cp:coreProperties>
</file>